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123a8e5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123a8e5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8123a8e53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8123a8e5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8123a8e53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8123a8e53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123a8e53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123a8e53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basketball-reference.com/" TargetMode="External"/><Relationship Id="rId4" Type="http://schemas.openxmlformats.org/officeDocument/2006/relationships/hyperlink" Target="https://projects.fivethirtyeight.com/2020-nba-player-ratings/" TargetMode="External"/><Relationship Id="rId5" Type="http://schemas.openxmlformats.org/officeDocument/2006/relationships/hyperlink" Target="https://nba2kw.com/list/nba-2k20-all-player-ratings/" TargetMode="External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380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363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NBA Player Data ETL Project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17500" y="3215125"/>
            <a:ext cx="8709000" cy="8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</a:rPr>
              <a:t>2019-2020 NBA Season Statistics, NBA 2K Rating,</a:t>
            </a:r>
            <a:endParaRPr b="1" sz="24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</a:rPr>
              <a:t>and FiveThirtyEight’s: </a:t>
            </a:r>
            <a:r>
              <a:rPr b="1" lang="en" sz="2400">
                <a:solidFill>
                  <a:srgbClr val="000000"/>
                </a:solidFill>
              </a:rPr>
              <a:t>NBA WAR Rating</a:t>
            </a:r>
            <a:endParaRPr b="1"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Extract, Transform, and Load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564525"/>
            <a:ext cx="2160600" cy="11169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Extract NBA player data from 3 sources</a:t>
            </a: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2654663" y="2141400"/>
            <a:ext cx="639300" cy="4974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456113" y="2013300"/>
            <a:ext cx="2160600" cy="11169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Transform data to one final dat</a:t>
            </a:r>
            <a:r>
              <a:rPr lang="en"/>
              <a:t>a</a:t>
            </a:r>
            <a:r>
              <a:rPr lang="en"/>
              <a:t>frame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6541200" y="2530000"/>
            <a:ext cx="2291100" cy="1116900"/>
          </a:xfrm>
          <a:prstGeom prst="rect">
            <a:avLst/>
          </a:prstGeom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Load final dataframe to PostgreSQL database</a:t>
            </a:r>
            <a:endParaRPr/>
          </a:p>
        </p:txBody>
      </p:sp>
      <p:cxnSp>
        <p:nvCxnSpPr>
          <p:cNvPr id="66" name="Google Shape;66;p14"/>
          <p:cNvCxnSpPr/>
          <p:nvPr/>
        </p:nvCxnSpPr>
        <p:spPr>
          <a:xfrm>
            <a:off x="5809200" y="2638800"/>
            <a:ext cx="639300" cy="4974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4750" y="3080925"/>
            <a:ext cx="1797750" cy="17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1125" y="274475"/>
            <a:ext cx="2800350" cy="21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Extract data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2019-2020 NBA season statistics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https://www.basketball-reference.com/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FiveThirtyEight’s The Best NBA Players This Season, According to RAPTOR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https://projects.fivethirtyeight.com/2020-nba-player-ratings/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NBA2K20 All Player Ratings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https://nba2kw.com/list/nba-2k20-all-player-ratings/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44975" y="2249175"/>
            <a:ext cx="3987050" cy="270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481013"/>
            <a:ext cx="4876800" cy="433387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 data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52475"/>
            <a:ext cx="623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 / rename columns in Python Pandas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Drop </a:t>
            </a:r>
            <a:r>
              <a:rPr lang="en"/>
              <a:t>unnecessary</a:t>
            </a:r>
            <a:r>
              <a:rPr lang="en"/>
              <a:t> columns from all 3 sources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Merge all 3 dataframes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Correctly rename “Player” name to merge 3 sources 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Calculate percentages for the following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Free Throw, Field </a:t>
            </a:r>
            <a:r>
              <a:rPr lang="en"/>
              <a:t>Goal</a:t>
            </a:r>
            <a:r>
              <a:rPr lang="en"/>
              <a:t>, 3-</a:t>
            </a:r>
            <a:r>
              <a:rPr lang="en"/>
              <a:t>point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Format / round percentages using .map &amp; .format in Python on previous calculations and ratings columns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Round to two decimal places and add percentage signs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336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data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9089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new database in PostgreSQL called “NBA_player_db”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Connected to engine using SQLAlchemy: create engine import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 .to_sql to load database into PostgreSQL database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Load final dataframe into PostgreSQL database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800" y="2298250"/>
            <a:ext cx="8632877" cy="240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